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56" r:id="rId2"/>
    <p:sldId id="257" r:id="rId3"/>
    <p:sldId id="258" r:id="rId4"/>
    <p:sldId id="259" r:id="rId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29D5975-7953-4B59-9769-40BBBE62880C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B413867-E375-4AEE-8BFC-CD04D5430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4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21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5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2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6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52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2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0D409-B37E-48F3-B2C4-61FEC4AE423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85087-9BB0-43EF-9CD3-665335B2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200" y="5715000"/>
            <a:ext cx="1981200" cy="1070718"/>
            <a:chOff x="762000" y="5181601"/>
            <a:chExt cx="2438400" cy="1415754"/>
          </a:xfrm>
        </p:grpSpPr>
        <p:sp>
          <p:nvSpPr>
            <p:cNvPr id="8" name="Rectangle 7"/>
            <p:cNvSpPr/>
            <p:nvPr/>
          </p:nvSpPr>
          <p:spPr>
            <a:xfrm>
              <a:off x="762000" y="5181601"/>
              <a:ext cx="2438400" cy="14157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358" y="5394177"/>
              <a:ext cx="2064776" cy="990601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0" y="413047"/>
            <a:ext cx="9144000" cy="685800"/>
          </a:xfrm>
          <a:prstGeom prst="rect">
            <a:avLst/>
          </a:prstGeom>
          <a:solidFill>
            <a:srgbClr val="C0C0C0"/>
          </a:solidFill>
          <a:ln>
            <a:solidFill>
              <a:srgbClr val="C0C0C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Home                    About Me                    Career                    Company </a:t>
            </a:r>
            <a:endParaRPr 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356009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chemeClr val="bg1">
                    <a:lumMod val="75000"/>
                  </a:schemeClr>
                </a:solidFill>
              </a:rPr>
              <a:t>Welcome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brightnessContrast bright="-14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685800"/>
          </a:xfrm>
          <a:prstGeom prst="rect">
            <a:avLst/>
          </a:prstGeom>
          <a:solidFill>
            <a:srgbClr val="C0C0C0"/>
          </a:solidFill>
          <a:ln>
            <a:solidFill>
              <a:srgbClr val="C0C0C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Home                    About Me                    Career                    Company</a:t>
            </a:r>
            <a:endParaRPr 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" y="5715000"/>
            <a:ext cx="1981200" cy="1070718"/>
            <a:chOff x="762000" y="5181601"/>
            <a:chExt cx="2438400" cy="1415754"/>
          </a:xfrm>
        </p:grpSpPr>
        <p:sp>
          <p:nvSpPr>
            <p:cNvPr id="7" name="Rectangle 6"/>
            <p:cNvSpPr/>
            <p:nvPr/>
          </p:nvSpPr>
          <p:spPr>
            <a:xfrm>
              <a:off x="762000" y="5181601"/>
              <a:ext cx="2438400" cy="14157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358" y="5394177"/>
              <a:ext cx="2064776" cy="99060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819918" y="76200"/>
            <a:ext cx="3504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75000"/>
                  </a:schemeClr>
                </a:solidFill>
                <a:latin typeface="Adobe Caslon Pro Bold" pitchFamily="18" charset="0"/>
              </a:rPr>
              <a:t>About Me</a:t>
            </a:r>
            <a:endParaRPr lang="en-US" sz="6000" b="1" dirty="0">
              <a:solidFill>
                <a:schemeClr val="bg1">
                  <a:lumMod val="75000"/>
                </a:schemeClr>
              </a:solidFill>
              <a:latin typeface="Adobe Caslon Pro Bold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3002" y="1676400"/>
            <a:ext cx="2514600" cy="3048000"/>
          </a:xfrm>
          <a:prstGeom prst="rect">
            <a:avLst/>
          </a:prstGeom>
          <a:solidFill>
            <a:srgbClr val="C0C0C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Picture</a:t>
            </a:r>
          </a:p>
          <a:p>
            <a:pPr algn="ctr"/>
            <a:r>
              <a:rPr lang="en-US" sz="4000" dirty="0" smtClean="0"/>
              <a:t>Here</a:t>
            </a:r>
            <a:endParaRPr lang="en-US" sz="4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48518" y="5562600"/>
            <a:ext cx="4800082" cy="1143000"/>
            <a:chOff x="3048518" y="5562600"/>
            <a:chExt cx="4800082" cy="1143000"/>
          </a:xfrm>
        </p:grpSpPr>
        <p:sp>
          <p:nvSpPr>
            <p:cNvPr id="11" name="Rectangle 10"/>
            <p:cNvSpPr/>
            <p:nvPr/>
          </p:nvSpPr>
          <p:spPr>
            <a:xfrm>
              <a:off x="3048518" y="5562600"/>
              <a:ext cx="1142482" cy="11430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6918" y="5562600"/>
              <a:ext cx="1142482" cy="11430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7718" y="5562600"/>
              <a:ext cx="1142482" cy="11430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06118" y="5562600"/>
              <a:ext cx="1142482" cy="11430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99274" y="2138571"/>
            <a:ext cx="19177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Details </a:t>
            </a:r>
          </a:p>
          <a:p>
            <a:pPr algn="ctr"/>
            <a:r>
              <a:rPr lang="en-US" sz="4400" b="1" dirty="0" smtClean="0"/>
              <a:t>about </a:t>
            </a:r>
          </a:p>
          <a:p>
            <a:pPr algn="ctr"/>
            <a:r>
              <a:rPr lang="en-US" sz="4400" b="1" dirty="0" smtClean="0"/>
              <a:t>me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47499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" y="0"/>
            <a:ext cx="912719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85800"/>
            <a:ext cx="9144000" cy="685800"/>
          </a:xfrm>
          <a:prstGeom prst="rect">
            <a:avLst/>
          </a:prstGeom>
          <a:solidFill>
            <a:srgbClr val="C0C0C0"/>
          </a:solidFill>
          <a:ln>
            <a:solidFill>
              <a:srgbClr val="C0C0C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Home                    About Me                    Career                    Company</a:t>
            </a:r>
            <a:endParaRPr 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5715000"/>
            <a:ext cx="1981200" cy="1070718"/>
            <a:chOff x="762000" y="5181601"/>
            <a:chExt cx="2438400" cy="1415754"/>
          </a:xfrm>
        </p:grpSpPr>
        <p:sp>
          <p:nvSpPr>
            <p:cNvPr id="6" name="Rectangle 5"/>
            <p:cNvSpPr/>
            <p:nvPr/>
          </p:nvSpPr>
          <p:spPr>
            <a:xfrm>
              <a:off x="762000" y="5181601"/>
              <a:ext cx="2438400" cy="14157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358" y="5394177"/>
              <a:ext cx="2064776" cy="99060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77633" y="159603"/>
            <a:ext cx="198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dobe Caslon Pro Bold" pitchFamily="18" charset="0"/>
              </a:rPr>
              <a:t>Career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5677"/>
            <a:ext cx="2608613" cy="190976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" name="TextBox 10"/>
          <p:cNvSpPr txBox="1"/>
          <p:nvPr/>
        </p:nvSpPr>
        <p:spPr>
          <a:xfrm>
            <a:off x="3124200" y="1371600"/>
            <a:ext cx="59435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 do they do?</a:t>
            </a:r>
          </a:p>
          <a:p>
            <a:r>
              <a:rPr lang="en-US" sz="2000" dirty="0"/>
              <a:t>A </a:t>
            </a:r>
            <a:r>
              <a:rPr lang="en-US" sz="2000" b="1" dirty="0"/>
              <a:t>cloud architect</a:t>
            </a:r>
            <a:r>
              <a:rPr lang="en-US" sz="2000" dirty="0"/>
              <a:t> is an IT professional who is responsible for overseeing a company's </a:t>
            </a:r>
            <a:r>
              <a:rPr lang="en-US" sz="2000" b="1" dirty="0"/>
              <a:t>cloud</a:t>
            </a:r>
            <a:r>
              <a:rPr lang="en-US" sz="2000" dirty="0"/>
              <a:t> computing strategy. This includes </a:t>
            </a:r>
            <a:r>
              <a:rPr lang="en-US" sz="2000" b="1" dirty="0"/>
              <a:t>cloud</a:t>
            </a:r>
            <a:r>
              <a:rPr lang="en-US" sz="2000" dirty="0"/>
              <a:t> adoption plans, </a:t>
            </a:r>
            <a:r>
              <a:rPr lang="en-US" sz="2000" b="1" dirty="0"/>
              <a:t>cloud</a:t>
            </a:r>
            <a:r>
              <a:rPr lang="en-US" sz="2000" dirty="0"/>
              <a:t> application design, and </a:t>
            </a:r>
            <a:r>
              <a:rPr lang="en-US" sz="2000" b="1" dirty="0"/>
              <a:t>cloud</a:t>
            </a:r>
            <a:r>
              <a:rPr lang="en-US" sz="2000" dirty="0"/>
              <a:t> management and monitoring.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479" y="3307140"/>
            <a:ext cx="9021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Education?</a:t>
            </a:r>
          </a:p>
          <a:p>
            <a:r>
              <a:rPr lang="en-US" sz="2000" dirty="0"/>
              <a:t>You need a bachelor’s degree in computer science, software engineering, or other related program. Some advanced engineer positions will require a master’s degree in business administration (MBA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59368"/>
              </p:ext>
            </p:extLst>
          </p:nvPr>
        </p:nvGraphicFramePr>
        <p:xfrm>
          <a:off x="2913413" y="5694099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Salary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r>
                        <a:rPr lang="en-US" baseline="0" dirty="0" smtClean="0"/>
                        <a:t> Solutions Architect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$105,000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 Solutions Architect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$260,000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85800"/>
            <a:ext cx="9144000" cy="685800"/>
          </a:xfrm>
          <a:prstGeom prst="rect">
            <a:avLst/>
          </a:prstGeom>
          <a:solidFill>
            <a:srgbClr val="C0C0C0"/>
          </a:solidFill>
          <a:ln>
            <a:solidFill>
              <a:srgbClr val="C0C0C0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Berlin Sans FB" panose="020E0602020502020306" pitchFamily="34" charset="0"/>
              </a:rPr>
              <a:t>Home                    About Me                    Career                    Company</a:t>
            </a:r>
            <a:endParaRPr 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8039" y="83403"/>
            <a:ext cx="2707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C0C0"/>
                </a:solidFill>
                <a:latin typeface="Adobe Caslon Pro Bold" pitchFamily="18" charset="0"/>
              </a:rPr>
              <a:t>Company</a:t>
            </a:r>
            <a:endParaRPr lang="en-US" sz="4800" b="1" dirty="0">
              <a:solidFill>
                <a:srgbClr val="C0C0C0"/>
              </a:solidFill>
              <a:latin typeface="Adobe Caslon Pro Bold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625694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1752600"/>
            <a:ext cx="3733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Caslon Pro Bold" pitchFamily="18" charset="0"/>
              </a:rPr>
              <a:t>Video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Caslon Pro Bold" pitchFamily="18" charset="0"/>
              </a:rPr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Caslon Pro Bold" pitchFamily="18" charset="0"/>
              </a:rPr>
              <a:t>Drone 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Caslon Pro Bold" pitchFamily="18" charset="0"/>
              </a:rPr>
              <a:t>Photo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Caslon Pro Bold" pitchFamily="18" charset="0"/>
              </a:rPr>
              <a:t>ETC.</a:t>
            </a:r>
            <a:endParaRPr lang="en-US" sz="4000" b="1" dirty="0">
              <a:latin typeface="Adobe Caslon Pro Bold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8" y="5181600"/>
            <a:ext cx="2807012" cy="14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7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124</Words>
  <Application>Microsoft Office PowerPoint</Application>
  <PresentationFormat>On-screen Show (4:3)</PresentationFormat>
  <Paragraphs>28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11</cp:revision>
  <cp:lastPrinted>2016-10-27T17:12:54Z</cp:lastPrinted>
  <dcterms:created xsi:type="dcterms:W3CDTF">2016-10-24T18:02:57Z</dcterms:created>
  <dcterms:modified xsi:type="dcterms:W3CDTF">2016-10-27T17:50:39Z</dcterms:modified>
</cp:coreProperties>
</file>